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9" r:id="rId5"/>
    <p:sldId id="260" r:id="rId6"/>
    <p:sldId id="277" r:id="rId7"/>
    <p:sldId id="275" r:id="rId8"/>
    <p:sldId id="276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D0F5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40AD50-CA01-46D8-B8EB-29284CAB7497}" v="16" dt="2023-05-02T19:11:0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44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ia Demarmels - FDP.Die Liberalen" userId="e79cc272-06f4-44e1-9bf6-5e7586f60234" providerId="ADAL" clId="{F1DEF92E-11FE-4919-A85F-F8FD08CD4E72}"/>
    <pc:docChg chg="undo redo custSel modSld">
      <pc:chgData name="Matia Demarmels - FDP.Die Liberalen" userId="e79cc272-06f4-44e1-9bf6-5e7586f60234" providerId="ADAL" clId="{F1DEF92E-11FE-4919-A85F-F8FD08CD4E72}" dt="2023-04-24T12:15:28.673" v="57" actId="14100"/>
      <pc:docMkLst>
        <pc:docMk/>
      </pc:docMkLst>
      <pc:sldChg chg="modSp mod">
        <pc:chgData name="Matia Demarmels - FDP.Die Liberalen" userId="e79cc272-06f4-44e1-9bf6-5e7586f60234" providerId="ADAL" clId="{F1DEF92E-11FE-4919-A85F-F8FD08CD4E72}" dt="2023-04-24T12:15:28.673" v="57" actId="14100"/>
        <pc:sldMkLst>
          <pc:docMk/>
          <pc:sldMk cId="3349614301" sldId="259"/>
        </pc:sldMkLst>
        <pc:spChg chg="mod">
          <ac:chgData name="Matia Demarmels - FDP.Die Liberalen" userId="e79cc272-06f4-44e1-9bf6-5e7586f60234" providerId="ADAL" clId="{F1DEF92E-11FE-4919-A85F-F8FD08CD4E72}" dt="2023-04-24T12:15:28.673" v="57" actId="14100"/>
          <ac:spMkLst>
            <pc:docMk/>
            <pc:sldMk cId="3349614301" sldId="259"/>
            <ac:spMk id="2" creationId="{A601060E-A910-49CD-8C2A-A073399993E6}"/>
          </ac:spMkLst>
        </pc:spChg>
      </pc:sldChg>
      <pc:sldChg chg="modSp mod">
        <pc:chgData name="Matia Demarmels - FDP.Die Liberalen" userId="e79cc272-06f4-44e1-9bf6-5e7586f60234" providerId="ADAL" clId="{F1DEF92E-11FE-4919-A85F-F8FD08CD4E72}" dt="2023-04-24T12:13:50.657" v="42" actId="20577"/>
        <pc:sldMkLst>
          <pc:docMk/>
          <pc:sldMk cId="4186553387" sldId="260"/>
        </pc:sldMkLst>
        <pc:spChg chg="mod">
          <ac:chgData name="Matia Demarmels - FDP.Die Liberalen" userId="e79cc272-06f4-44e1-9bf6-5e7586f60234" providerId="ADAL" clId="{F1DEF92E-11FE-4919-A85F-F8FD08CD4E72}" dt="2023-04-24T12:13:50.657" v="42" actId="20577"/>
          <ac:spMkLst>
            <pc:docMk/>
            <pc:sldMk cId="4186553387" sldId="260"/>
            <ac:spMk id="2" creationId="{2AE605BE-30C5-4941-B2C2-102723BB5237}"/>
          </ac:spMkLst>
        </pc:spChg>
      </pc:sldChg>
      <pc:sldChg chg="modSp mod">
        <pc:chgData name="Matia Demarmels - FDP.Die Liberalen" userId="e79cc272-06f4-44e1-9bf6-5e7586f60234" providerId="ADAL" clId="{F1DEF92E-11FE-4919-A85F-F8FD08CD4E72}" dt="2023-04-24T12:15:09.475" v="53" actId="14100"/>
        <pc:sldMkLst>
          <pc:docMk/>
          <pc:sldMk cId="389419525" sldId="275"/>
        </pc:sldMkLst>
        <pc:spChg chg="mod">
          <ac:chgData name="Matia Demarmels - FDP.Die Liberalen" userId="e79cc272-06f4-44e1-9bf6-5e7586f60234" providerId="ADAL" clId="{F1DEF92E-11FE-4919-A85F-F8FD08CD4E72}" dt="2023-04-24T12:15:09.475" v="53" actId="14100"/>
          <ac:spMkLst>
            <pc:docMk/>
            <pc:sldMk cId="389419525" sldId="275"/>
            <ac:spMk id="5" creationId="{145BC66C-4A4D-D03E-2E51-8FFE4C6B99AF}"/>
          </ac:spMkLst>
        </pc:spChg>
      </pc:sldChg>
      <pc:sldChg chg="modSp mod">
        <pc:chgData name="Matia Demarmels - FDP.Die Liberalen" userId="e79cc272-06f4-44e1-9bf6-5e7586f60234" providerId="ADAL" clId="{F1DEF92E-11FE-4919-A85F-F8FD08CD4E72}" dt="2023-04-24T12:14:51.837" v="49" actId="14100"/>
        <pc:sldMkLst>
          <pc:docMk/>
          <pc:sldMk cId="3194107229" sldId="276"/>
        </pc:sldMkLst>
        <pc:spChg chg="mod">
          <ac:chgData name="Matia Demarmels - FDP.Die Liberalen" userId="e79cc272-06f4-44e1-9bf6-5e7586f60234" providerId="ADAL" clId="{F1DEF92E-11FE-4919-A85F-F8FD08CD4E72}" dt="2023-04-24T12:14:42.750" v="45" actId="20577"/>
          <ac:spMkLst>
            <pc:docMk/>
            <pc:sldMk cId="3194107229" sldId="276"/>
            <ac:spMk id="2" creationId="{2AE605BE-30C5-4941-B2C2-102723BB5237}"/>
          </ac:spMkLst>
        </pc:spChg>
        <pc:spChg chg="mod">
          <ac:chgData name="Matia Demarmels - FDP.Die Liberalen" userId="e79cc272-06f4-44e1-9bf6-5e7586f60234" providerId="ADAL" clId="{F1DEF92E-11FE-4919-A85F-F8FD08CD4E72}" dt="2023-04-24T12:14:51.837" v="49" actId="14100"/>
          <ac:spMkLst>
            <pc:docMk/>
            <pc:sldMk cId="3194107229" sldId="276"/>
            <ac:spMk id="4" creationId="{93E2B439-8A2F-4870-AEC8-8374AB9BBD65}"/>
          </ac:spMkLst>
        </pc:spChg>
      </pc:sldChg>
      <pc:sldChg chg="modSp mod">
        <pc:chgData name="Matia Demarmels - FDP.Die Liberalen" userId="e79cc272-06f4-44e1-9bf6-5e7586f60234" providerId="ADAL" clId="{F1DEF92E-11FE-4919-A85F-F8FD08CD4E72}" dt="2023-04-24T11:57:00.460" v="9" actId="20577"/>
        <pc:sldMkLst>
          <pc:docMk/>
          <pc:sldMk cId="2201883211" sldId="277"/>
        </pc:sldMkLst>
        <pc:spChg chg="mod">
          <ac:chgData name="Matia Demarmels - FDP.Die Liberalen" userId="e79cc272-06f4-44e1-9bf6-5e7586f60234" providerId="ADAL" clId="{F1DEF92E-11FE-4919-A85F-F8FD08CD4E72}" dt="2023-04-24T11:57:00.460" v="9" actId="20577"/>
          <ac:spMkLst>
            <pc:docMk/>
            <pc:sldMk cId="2201883211" sldId="277"/>
            <ac:spMk id="2" creationId="{2AE605BE-30C5-4941-B2C2-102723BB5237}"/>
          </ac:spMkLst>
        </pc:spChg>
      </pc:sldChg>
    </pc:docChg>
  </pc:docChgLst>
  <pc:docChgLst>
    <pc:chgData name="Roberto Ramphos - FDP.Die Liberalen" userId="4502a5eb-1c06-4c26-953c-eb621e97c6e6" providerId="ADAL" clId="{CBA54910-384E-4909-BC5A-C6BF7F42050C}"/>
    <pc:docChg chg="modSld">
      <pc:chgData name="Roberto Ramphos - FDP.Die Liberalen" userId="4502a5eb-1c06-4c26-953c-eb621e97c6e6" providerId="ADAL" clId="{CBA54910-384E-4909-BC5A-C6BF7F42050C}" dt="2023-04-25T08:28:25.087" v="12" actId="20577"/>
      <pc:docMkLst>
        <pc:docMk/>
      </pc:docMkLst>
      <pc:sldChg chg="modSp mod">
        <pc:chgData name="Roberto Ramphos - FDP.Die Liberalen" userId="4502a5eb-1c06-4c26-953c-eb621e97c6e6" providerId="ADAL" clId="{CBA54910-384E-4909-BC5A-C6BF7F42050C}" dt="2023-04-25T08:28:25.087" v="12" actId="20577"/>
        <pc:sldMkLst>
          <pc:docMk/>
          <pc:sldMk cId="389419525" sldId="275"/>
        </pc:sldMkLst>
        <pc:spChg chg="mod">
          <ac:chgData name="Roberto Ramphos - FDP.Die Liberalen" userId="4502a5eb-1c06-4c26-953c-eb621e97c6e6" providerId="ADAL" clId="{CBA54910-384E-4909-BC5A-C6BF7F42050C}" dt="2023-04-25T08:28:25.087" v="12" actId="20577"/>
          <ac:spMkLst>
            <pc:docMk/>
            <pc:sldMk cId="389419525" sldId="275"/>
            <ac:spMk id="2" creationId="{2AE605BE-30C5-4941-B2C2-102723BB5237}"/>
          </ac:spMkLst>
        </pc:spChg>
      </pc:sldChg>
    </pc:docChg>
  </pc:docChgLst>
  <pc:docChgLst>
    <pc:chgData name="Sara Fighera - PLR.Les Libéraux Radicaux" userId="81f1803a-4c47-4787-8c27-f9636de006e4" providerId="ADAL" clId="{A140AD50-CA01-46D8-B8EB-29284CAB7497}"/>
    <pc:docChg chg="modSld">
      <pc:chgData name="Sara Fighera - PLR.Les Libéraux Radicaux" userId="81f1803a-4c47-4787-8c27-f9636de006e4" providerId="ADAL" clId="{A140AD50-CA01-46D8-B8EB-29284CAB7497}" dt="2023-05-02T19:11:28.407" v="86" actId="14100"/>
      <pc:docMkLst>
        <pc:docMk/>
      </pc:docMkLst>
      <pc:sldChg chg="modNotesTx">
        <pc:chgData name="Sara Fighera - PLR.Les Libéraux Radicaux" userId="81f1803a-4c47-4787-8c27-f9636de006e4" providerId="ADAL" clId="{A140AD50-CA01-46D8-B8EB-29284CAB7497}" dt="2023-05-02T19:11:16.272" v="85" actId="20577"/>
        <pc:sldMkLst>
          <pc:docMk/>
          <pc:sldMk cId="3349614301" sldId="259"/>
        </pc:sldMkLst>
      </pc:sldChg>
      <pc:sldChg chg="modSp mod">
        <pc:chgData name="Sara Fighera - PLR.Les Libéraux Radicaux" userId="81f1803a-4c47-4787-8c27-f9636de006e4" providerId="ADAL" clId="{A140AD50-CA01-46D8-B8EB-29284CAB7497}" dt="2023-05-02T18:52:05.948" v="0" actId="14100"/>
        <pc:sldMkLst>
          <pc:docMk/>
          <pc:sldMk cId="4186553387" sldId="260"/>
        </pc:sldMkLst>
        <pc:spChg chg="mod">
          <ac:chgData name="Sara Fighera - PLR.Les Libéraux Radicaux" userId="81f1803a-4c47-4787-8c27-f9636de006e4" providerId="ADAL" clId="{A140AD50-CA01-46D8-B8EB-29284CAB7497}" dt="2023-05-02T18:52:05.948" v="0" actId="14100"/>
          <ac:spMkLst>
            <pc:docMk/>
            <pc:sldMk cId="4186553387" sldId="260"/>
            <ac:spMk id="4" creationId="{93E2B439-8A2F-4870-AEC8-8374AB9BBD65}"/>
          </ac:spMkLst>
        </pc:spChg>
      </pc:sldChg>
      <pc:sldChg chg="addSp modSp mod">
        <pc:chgData name="Sara Fighera - PLR.Les Libéraux Radicaux" userId="81f1803a-4c47-4787-8c27-f9636de006e4" providerId="ADAL" clId="{A140AD50-CA01-46D8-B8EB-29284CAB7497}" dt="2023-05-02T18:54:24.513" v="52" actId="20577"/>
        <pc:sldMkLst>
          <pc:docMk/>
          <pc:sldMk cId="758760174" sldId="262"/>
        </pc:sldMkLst>
        <pc:spChg chg="add mod">
          <ac:chgData name="Sara Fighera - PLR.Les Libéraux Radicaux" userId="81f1803a-4c47-4787-8c27-f9636de006e4" providerId="ADAL" clId="{A140AD50-CA01-46D8-B8EB-29284CAB7497}" dt="2023-05-02T18:54:24.513" v="52" actId="20577"/>
          <ac:spMkLst>
            <pc:docMk/>
            <pc:sldMk cId="758760174" sldId="262"/>
            <ac:spMk id="2" creationId="{97E02878-F44B-7331-6854-4BD462F666F8}"/>
          </ac:spMkLst>
        </pc:spChg>
      </pc:sldChg>
      <pc:sldChg chg="modSp mod modNotesTx">
        <pc:chgData name="Sara Fighera - PLR.Les Libéraux Radicaux" userId="81f1803a-4c47-4787-8c27-f9636de006e4" providerId="ADAL" clId="{A140AD50-CA01-46D8-B8EB-29284CAB7497}" dt="2023-05-02T19:04:34.556" v="66" actId="20577"/>
        <pc:sldMkLst>
          <pc:docMk/>
          <pc:sldMk cId="389419525" sldId="275"/>
        </pc:sldMkLst>
        <pc:spChg chg="mod">
          <ac:chgData name="Sara Fighera - PLR.Les Libéraux Radicaux" userId="81f1803a-4c47-4787-8c27-f9636de006e4" providerId="ADAL" clId="{A140AD50-CA01-46D8-B8EB-29284CAB7497}" dt="2023-05-02T18:59:58.015" v="57" actId="207"/>
          <ac:spMkLst>
            <pc:docMk/>
            <pc:sldMk cId="389419525" sldId="275"/>
            <ac:spMk id="2" creationId="{2AE605BE-30C5-4941-B2C2-102723BB5237}"/>
          </ac:spMkLst>
        </pc:spChg>
        <pc:picChg chg="mod">
          <ac:chgData name="Sara Fighera - PLR.Les Libéraux Radicaux" userId="81f1803a-4c47-4787-8c27-f9636de006e4" providerId="ADAL" clId="{A140AD50-CA01-46D8-B8EB-29284CAB7497}" dt="2023-05-02T18:53:31.646" v="14" actId="1076"/>
          <ac:picMkLst>
            <pc:docMk/>
            <pc:sldMk cId="389419525" sldId="275"/>
            <ac:picMk id="7" creationId="{4B8C7393-30B3-38B0-C831-ABDF1137F470}"/>
          </ac:picMkLst>
        </pc:picChg>
      </pc:sldChg>
      <pc:sldChg chg="modSp mod">
        <pc:chgData name="Sara Fighera - PLR.Les Libéraux Radicaux" userId="81f1803a-4c47-4787-8c27-f9636de006e4" providerId="ADAL" clId="{A140AD50-CA01-46D8-B8EB-29284CAB7497}" dt="2023-05-02T19:11:28.407" v="86" actId="14100"/>
        <pc:sldMkLst>
          <pc:docMk/>
          <pc:sldMk cId="2201883211" sldId="277"/>
        </pc:sldMkLst>
        <pc:spChg chg="mod">
          <ac:chgData name="Sara Fighera - PLR.Les Libéraux Radicaux" userId="81f1803a-4c47-4787-8c27-f9636de006e4" providerId="ADAL" clId="{A140AD50-CA01-46D8-B8EB-29284CAB7497}" dt="2023-05-02T19:11:28.407" v="86" actId="14100"/>
          <ac:spMkLst>
            <pc:docMk/>
            <pc:sldMk cId="2201883211" sldId="277"/>
            <ac:spMk id="4" creationId="{93E2B439-8A2F-4870-AEC8-8374AB9BBD6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7B34D-BC31-47A0-84A7-D380ABAD7CC5}" type="datetimeFigureOut">
              <a:rPr lang="fr-CH" smtClean="0"/>
              <a:t>02.05.2023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C0D01-DFFB-4EF0-B6C7-AAA8DE20D4A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402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dirty="0" err="1"/>
              <a:t>Geschäft</a:t>
            </a:r>
            <a:r>
              <a:rPr lang="fr-CH" dirty="0"/>
              <a:t> 22.046 (parlament.ch)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9C0D01-DFFB-4EF0-B6C7-AAA8DE20D4A9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20357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9FE1C3-0D0E-4045-BA55-56FB6C3D47C6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40427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9C0D01-DFFB-4EF0-B6C7-AAA8DE20D4A9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28177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9C0D01-DFFB-4EF0-B6C7-AAA8DE20D4A9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5757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9C0D01-DFFB-4EF0-B6C7-AAA8DE20D4A9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58061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3C3F3-0A2B-4197-BDEC-F7933E6AC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-180000">
            <a:off x="-96711" y="2340291"/>
            <a:ext cx="2316195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720000" rIns="180000" anchor="ctr">
            <a:noAutofit/>
          </a:bodyPr>
          <a:lstStyle>
            <a:lvl1pPr marL="0" algn="l">
              <a:defRPr sz="6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 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B89BC6-2A3F-4137-96DF-549E9DE4C5D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-180000">
            <a:off x="-107064" y="3257921"/>
            <a:ext cx="2613525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Untertitel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DA72D-99DC-4545-8B5F-864B5F53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02.05.2023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9D385-FE7D-47EB-97AC-3F1774B8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774A9D-4800-48DE-BA09-19467F6C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  <p:pic>
        <p:nvPicPr>
          <p:cNvPr id="7" name="Image 16">
            <a:extLst>
              <a:ext uri="{FF2B5EF4-FFF2-40B4-BE49-F238E27FC236}">
                <a16:creationId xmlns:a16="http://schemas.microsoft.com/office/drawing/2014/main" id="{669639FE-38B4-4EBA-9AB6-4460FD0B6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528" y="450029"/>
            <a:ext cx="1065116" cy="701003"/>
          </a:xfrm>
          <a:prstGeom prst="rect">
            <a:avLst/>
          </a:prstGeom>
        </p:spPr>
      </p:pic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CDB1D2AD-F49E-4DF9-9B5C-795CC7F99AD3}"/>
              </a:ext>
            </a:extLst>
          </p:cNvPr>
          <p:cNvGrpSpPr/>
          <p:nvPr userDrawn="1"/>
        </p:nvGrpSpPr>
        <p:grpSpPr>
          <a:xfrm rot="-180000">
            <a:off x="9782771" y="5523967"/>
            <a:ext cx="1940641" cy="782137"/>
            <a:chOff x="7835314" y="4493451"/>
            <a:chExt cx="1940641" cy="782137"/>
          </a:xfrm>
        </p:grpSpPr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F6D59666-C7C5-4AA4-BA20-B2AB8CCB2352}"/>
                </a:ext>
              </a:extLst>
            </p:cNvPr>
            <p:cNvSpPr txBox="1"/>
            <p:nvPr userDrawn="1"/>
          </p:nvSpPr>
          <p:spPr>
            <a:xfrm>
              <a:off x="8241612" y="4493451"/>
              <a:ext cx="15343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CH" b="1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www.fdp.ch</a:t>
              </a:r>
            </a:p>
          </p:txBody>
        </p: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7FE2E791-950A-4045-83FA-EC289BCBAB10}"/>
                </a:ext>
              </a:extLst>
            </p:cNvPr>
            <p:cNvGrpSpPr/>
            <p:nvPr userDrawn="1"/>
          </p:nvGrpSpPr>
          <p:grpSpPr>
            <a:xfrm>
              <a:off x="7835314" y="4915490"/>
              <a:ext cx="1862594" cy="360098"/>
              <a:chOff x="3199907" y="5217515"/>
              <a:chExt cx="1862594" cy="360098"/>
            </a:xfrm>
          </p:grpSpPr>
          <p:pic>
            <p:nvPicPr>
              <p:cNvPr id="28" name="Grafik 27">
                <a:extLst>
                  <a:ext uri="{FF2B5EF4-FFF2-40B4-BE49-F238E27FC236}">
                    <a16:creationId xmlns:a16="http://schemas.microsoft.com/office/drawing/2014/main" id="{7048CBA2-DB63-4518-8C9D-FB7E91DFEB7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813468" y="5217613"/>
                <a:ext cx="186799" cy="360000"/>
              </a:xfrm>
              <a:prstGeom prst="rect">
                <a:avLst/>
              </a:prstGeom>
            </p:spPr>
          </p:pic>
          <p:pic>
            <p:nvPicPr>
              <p:cNvPr id="29" name="Grafik 28">
                <a:extLst>
                  <a:ext uri="{FF2B5EF4-FFF2-40B4-BE49-F238E27FC236}">
                    <a16:creationId xmlns:a16="http://schemas.microsoft.com/office/drawing/2014/main" id="{C375B9AF-4C7F-4CF7-847B-9FFF5970690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171502" y="5217516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0" name="Grafik 29">
                <a:extLst>
                  <a:ext uri="{FF2B5EF4-FFF2-40B4-BE49-F238E27FC236}">
                    <a16:creationId xmlns:a16="http://schemas.microsoft.com/office/drawing/2014/main" id="{7333CCBE-856E-41D5-8942-44F1FA002C0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702501" y="5217515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1" name="Grafik 30">
                <a:extLst>
                  <a:ext uri="{FF2B5EF4-FFF2-40B4-BE49-F238E27FC236}">
                    <a16:creationId xmlns:a16="http://schemas.microsoft.com/office/drawing/2014/main" id="{B54FAFAC-B96E-442F-94E0-7571B357ECF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199907" y="5217530"/>
                <a:ext cx="442756" cy="35997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0824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562963-5166-4114-9529-7E62BE87E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146300"/>
            <a:ext cx="11506200" cy="4030662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8112E9-D66C-452E-989F-0ECE14C5E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02.05.2023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7C785C-0B2D-483D-A088-AE2AA5EB4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8870E9-39D0-4287-B6D9-82B00C43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C5B32F9A-8CD5-4B1A-AA49-3B90260C62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-180000">
            <a:off x="-96727" y="572179"/>
            <a:ext cx="2337193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720000" rIns="180000" bIns="46800" anchor="b">
            <a:noAutofit/>
          </a:bodyPr>
          <a:lstStyle>
            <a:lvl1pPr marL="0" algn="l">
              <a:defRPr sz="6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 </a:t>
            </a:r>
            <a:endParaRPr lang="de-CH"/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01C8C260-388D-487F-B7A3-7F1D3ADD7D4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 rot="-180000">
            <a:off x="-107054" y="1490753"/>
            <a:ext cx="2598441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Untertitel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3227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F3D49DFE-31BF-4F7F-905E-A7C15DABFC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-180000">
            <a:off x="-98967" y="2254131"/>
            <a:ext cx="5608782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720000" rIns="180000" anchor="ctr">
            <a:noAutofit/>
          </a:bodyPr>
          <a:lstStyle>
            <a:lvl1pPr marL="0" algn="l">
              <a:defRPr sz="6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Abschnittstitel</a:t>
            </a:r>
            <a:endParaRPr lang="de-CH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D9122DCF-5ACE-492C-A92B-93B9464307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-180000">
            <a:off x="-107063" y="3257954"/>
            <a:ext cx="2612239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Untertitel</a:t>
            </a:r>
            <a:endParaRPr lang="de-CH"/>
          </a:p>
        </p:txBody>
      </p:sp>
      <p:sp>
        <p:nvSpPr>
          <p:cNvPr id="21" name="Datumsplatzhalter 20">
            <a:extLst>
              <a:ext uri="{FF2B5EF4-FFF2-40B4-BE49-F238E27FC236}">
                <a16:creationId xmlns:a16="http://schemas.microsoft.com/office/drawing/2014/main" id="{2FF5737E-8212-43B4-A018-B9B181C4C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02.05.2023</a:t>
            </a:fld>
            <a:endParaRPr lang="de-CH"/>
          </a:p>
        </p:txBody>
      </p:sp>
      <p:sp>
        <p:nvSpPr>
          <p:cNvPr id="22" name="Fußzeilenplatzhalter 21">
            <a:extLst>
              <a:ext uri="{FF2B5EF4-FFF2-40B4-BE49-F238E27FC236}">
                <a16:creationId xmlns:a16="http://schemas.microsoft.com/office/drawing/2014/main" id="{0D62A56E-C82B-40A4-AAFA-5E99BE7F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23" name="Foliennummernplatzhalter 22">
            <a:extLst>
              <a:ext uri="{FF2B5EF4-FFF2-40B4-BE49-F238E27FC236}">
                <a16:creationId xmlns:a16="http://schemas.microsoft.com/office/drawing/2014/main" id="{80BC1B7A-0CBB-4436-939E-FC65F885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450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DA72D-99DC-4545-8B5F-864B5F53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02.05.2023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9D385-FE7D-47EB-97AC-3F1774B8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774A9D-4800-48DE-BA09-19467F6C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CDB1D2AD-F49E-4DF9-9B5C-795CC7F99AD3}"/>
              </a:ext>
            </a:extLst>
          </p:cNvPr>
          <p:cNvGrpSpPr/>
          <p:nvPr userDrawn="1"/>
        </p:nvGrpSpPr>
        <p:grpSpPr>
          <a:xfrm rot="-180000">
            <a:off x="9782771" y="5523967"/>
            <a:ext cx="1940641" cy="782137"/>
            <a:chOff x="7835314" y="4493451"/>
            <a:chExt cx="1940641" cy="782137"/>
          </a:xfrm>
        </p:grpSpPr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F6D59666-C7C5-4AA4-BA20-B2AB8CCB2352}"/>
                </a:ext>
              </a:extLst>
            </p:cNvPr>
            <p:cNvSpPr txBox="1"/>
            <p:nvPr userDrawn="1"/>
          </p:nvSpPr>
          <p:spPr>
            <a:xfrm>
              <a:off x="8241612" y="4493451"/>
              <a:ext cx="15343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CH" b="1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www.fdp.ch</a:t>
              </a:r>
            </a:p>
          </p:txBody>
        </p: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7FE2E791-950A-4045-83FA-EC289BCBAB10}"/>
                </a:ext>
              </a:extLst>
            </p:cNvPr>
            <p:cNvGrpSpPr/>
            <p:nvPr userDrawn="1"/>
          </p:nvGrpSpPr>
          <p:grpSpPr>
            <a:xfrm>
              <a:off x="7835314" y="4915490"/>
              <a:ext cx="1862594" cy="360098"/>
              <a:chOff x="3199907" y="5217515"/>
              <a:chExt cx="1862594" cy="360098"/>
            </a:xfrm>
          </p:grpSpPr>
          <p:pic>
            <p:nvPicPr>
              <p:cNvPr id="28" name="Grafik 27">
                <a:extLst>
                  <a:ext uri="{FF2B5EF4-FFF2-40B4-BE49-F238E27FC236}">
                    <a16:creationId xmlns:a16="http://schemas.microsoft.com/office/drawing/2014/main" id="{7048CBA2-DB63-4518-8C9D-FB7E91DFEB7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813468" y="5217613"/>
                <a:ext cx="186799" cy="360000"/>
              </a:xfrm>
              <a:prstGeom prst="rect">
                <a:avLst/>
              </a:prstGeom>
            </p:spPr>
          </p:pic>
          <p:pic>
            <p:nvPicPr>
              <p:cNvPr id="29" name="Grafik 28">
                <a:extLst>
                  <a:ext uri="{FF2B5EF4-FFF2-40B4-BE49-F238E27FC236}">
                    <a16:creationId xmlns:a16="http://schemas.microsoft.com/office/drawing/2014/main" id="{C375B9AF-4C7F-4CF7-847B-9FFF5970690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171502" y="5217516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0" name="Grafik 29">
                <a:extLst>
                  <a:ext uri="{FF2B5EF4-FFF2-40B4-BE49-F238E27FC236}">
                    <a16:creationId xmlns:a16="http://schemas.microsoft.com/office/drawing/2014/main" id="{7333CCBE-856E-41D5-8942-44F1FA002C0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702501" y="5217515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1" name="Grafik 30">
                <a:extLst>
                  <a:ext uri="{FF2B5EF4-FFF2-40B4-BE49-F238E27FC236}">
                    <a16:creationId xmlns:a16="http://schemas.microsoft.com/office/drawing/2014/main" id="{B54FAFAC-B96E-442F-94E0-7571B357ECF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199907" y="5217530"/>
                <a:ext cx="442756" cy="359970"/>
              </a:xfrm>
              <a:prstGeom prst="rect">
                <a:avLst/>
              </a:prstGeom>
            </p:spPr>
          </p:pic>
        </p:grp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5F5C4B45-41BA-40B3-B9CF-61C701F10F5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625" y="3037115"/>
            <a:ext cx="4470750" cy="1801415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D8AD26D2-AD57-E87E-78FD-829C11F70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1452"/>
            <a:ext cx="10515600" cy="755536"/>
          </a:xfrm>
          <a:prstGeom prst="rect">
            <a:avLst/>
          </a:prstGeom>
        </p:spPr>
        <p:txBody>
          <a:bodyPr/>
          <a:lstStyle>
            <a:lvl1pPr algn="ctr">
              <a:defRPr sz="35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8569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BA5BE4-3634-4403-9D18-E1B2AABD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02.05.2023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F3BE5B-11D8-47D5-8C03-CBB1EC7A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E3699F-1B77-4EAA-9631-5C307BE9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847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2CDCE5-E504-4A72-8353-B9C6574E1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B69A6B-556E-44DD-BD1E-8F09F6CA3CBA}" type="datetimeFigureOut">
              <a:rPr lang="de-CH" smtClean="0"/>
              <a:pPr/>
              <a:t>02.05.2023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BB49BE-F349-432B-B8D0-8FF1548A7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1006F9-E6F6-42B8-AB74-67BACCE9D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9EF64EB-B540-4796-AADA-3B00FD8F9FDD}" type="slidenum">
              <a:rPr lang="de-CH" smtClean="0"/>
              <a:pPr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0224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6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01060E-A910-49CD-8C2A-A07339999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102209" y="2130315"/>
            <a:ext cx="10340372" cy="923330"/>
          </a:xfrm>
        </p:spPr>
        <p:txBody>
          <a:bodyPr/>
          <a:lstStyle/>
          <a:p>
            <a:r>
              <a:rPr lang="de-CH" sz="5800" dirty="0"/>
              <a:t>Ja zum Covid-19-Gesetz (III)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5BF439-0FAE-4847-A250-3041DBC9D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-180000">
            <a:off x="-108986" y="3184516"/>
            <a:ext cx="5418658" cy="535531"/>
          </a:xfrm>
        </p:spPr>
        <p:txBody>
          <a:bodyPr/>
          <a:lstStyle/>
          <a:p>
            <a:r>
              <a:rPr lang="de-CH"/>
              <a:t>Name, Vorname, Datum</a:t>
            </a:r>
          </a:p>
        </p:txBody>
      </p:sp>
    </p:spTree>
    <p:extLst>
      <p:ext uri="{BB962C8B-B14F-4D97-AF65-F5344CB8AC3E}">
        <p14:creationId xmlns:p14="http://schemas.microsoft.com/office/powerpoint/2010/main" val="334961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AE605BE-30C5-4941-B2C2-102723BB5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>
            <a:normAutofit/>
          </a:bodyPr>
          <a:lstStyle/>
          <a:p>
            <a:endParaRPr lang="de-DE" dirty="0">
              <a:ea typeface="Calibri" panose="020F0502020204030204" pitchFamily="34" charset="0"/>
            </a:endParaRPr>
          </a:p>
          <a:p>
            <a:r>
              <a:rPr lang="de-DE" dirty="0">
                <a:latin typeface="Arial"/>
                <a:ea typeface="Calibri" panose="020F0502020204030204" pitchFamily="34" charset="0"/>
                <a:cs typeface="Arial"/>
              </a:rPr>
              <a:t>Befristete Verlängerung einzelner Bestimmungen des Covid-19-Gesetzes (bis Sommer 2024)</a:t>
            </a:r>
          </a:p>
          <a:p>
            <a:pPr marL="0" indent="0">
              <a:buNone/>
            </a:pPr>
            <a:endParaRPr lang="de-DE" sz="2800" dirty="0">
              <a:ea typeface="Calibri" panose="020F0502020204030204" pitchFamily="34" charset="0"/>
            </a:endParaRPr>
          </a:p>
          <a:p>
            <a:r>
              <a:rPr lang="de-DE" dirty="0">
                <a:latin typeface="Arial"/>
                <a:ea typeface="Calibri" panose="020F0502020204030204" pitchFamily="34" charset="0"/>
                <a:cs typeface="Arial"/>
              </a:rPr>
              <a:t>Ziel: Bewährte Handlungsinstrumente sollen weiterhin zur Verfügung stehen</a:t>
            </a:r>
            <a:endParaRPr lang="de-CH" sz="2800" dirty="0">
              <a:latin typeface="Arial"/>
              <a:ea typeface="Calibri" panose="020F0502020204030204" pitchFamily="34" charset="0"/>
              <a:cs typeface="Arial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BC6148A-3CD8-4C06-9832-42AFF2D16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9604" y="462317"/>
            <a:ext cx="6535545" cy="923330"/>
          </a:xfrm>
        </p:spPr>
        <p:txBody>
          <a:bodyPr/>
          <a:lstStyle/>
          <a:p>
            <a:r>
              <a:rPr lang="de-CH"/>
              <a:t>Worum geht es?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93E2B439-8A2F-4870-AEC8-8374AB9BBD6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21420000">
            <a:off x="-108056" y="1452503"/>
            <a:ext cx="4060154" cy="535531"/>
          </a:xfrm>
        </p:spPr>
        <p:txBody>
          <a:bodyPr wrap="square" lIns="792000" tIns="45720" rIns="180000" bIns="45720" anchor="ctr">
            <a:noAutofit/>
          </a:bodyPr>
          <a:lstStyle/>
          <a:p>
            <a:r>
              <a:rPr lang="de-CH" dirty="0">
                <a:latin typeface="Arial"/>
                <a:cs typeface="Arial"/>
              </a:rPr>
              <a:t>Covid-19 Gesetz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8655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AE605BE-30C5-4941-B2C2-102723BB5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146300"/>
            <a:ext cx="11506200" cy="4169440"/>
          </a:xfrm>
        </p:spPr>
        <p:txBody>
          <a:bodyPr lIns="91440" tIns="45720" rIns="91440" bIns="45720" anchor="t"/>
          <a:lstStyle/>
          <a:p>
            <a:pPr marL="457200" lvl="1" indent="0">
              <a:buNone/>
            </a:pPr>
            <a:endParaRPr lang="de-CH" sz="2000" dirty="0"/>
          </a:p>
          <a:p>
            <a:r>
              <a:rPr lang="de-DE" sz="2400" dirty="0">
                <a:latin typeface="Arial"/>
                <a:cs typeface="Arial"/>
              </a:rPr>
              <a:t>Versorgungsicherheit im Notfall</a:t>
            </a:r>
          </a:p>
          <a:p>
            <a:pPr lvl="1"/>
            <a:r>
              <a:rPr lang="de-CH" sz="2000" dirty="0">
                <a:latin typeface="Arial"/>
                <a:cs typeface="Arial"/>
              </a:rPr>
              <a:t>Ausnahmen bei der Zulassung / Einführung von Heilmitteln oder Schutzausrüstung </a:t>
            </a:r>
          </a:p>
          <a:p>
            <a:pPr lvl="1"/>
            <a:r>
              <a:rPr lang="de-CH" sz="2000" dirty="0">
                <a:latin typeface="Arial"/>
                <a:cs typeface="Arial"/>
              </a:rPr>
              <a:t>Der Bund kann wichtige medizinische Güter beschaffen oder herstellen lassen</a:t>
            </a:r>
          </a:p>
          <a:p>
            <a:pPr lvl="1"/>
            <a:r>
              <a:rPr lang="de-CH" sz="2000" dirty="0">
                <a:latin typeface="Arial"/>
                <a:cs typeface="Arial"/>
              </a:rPr>
              <a:t>Ausreichend Spitalbetten dank Vorhalteleistungen</a:t>
            </a:r>
          </a:p>
          <a:p>
            <a:pPr marL="457200" lvl="1" indent="0">
              <a:buNone/>
            </a:pPr>
            <a:endParaRPr lang="de-CH" sz="2000" dirty="0">
              <a:latin typeface="Arial"/>
              <a:cs typeface="Arial"/>
            </a:endParaRPr>
          </a:p>
          <a:p>
            <a:r>
              <a:rPr lang="de-CH" sz="2400" dirty="0">
                <a:latin typeface="Arial"/>
                <a:cs typeface="Arial"/>
              </a:rPr>
              <a:t>Covid-Zertifikate / </a:t>
            </a:r>
            <a:r>
              <a:rPr lang="de-CH" sz="2400" dirty="0" err="1">
                <a:latin typeface="Arial"/>
                <a:cs typeface="Arial"/>
              </a:rPr>
              <a:t>SwissCovid</a:t>
            </a:r>
            <a:r>
              <a:rPr lang="de-CH" sz="2400" dirty="0">
                <a:latin typeface="Arial"/>
                <a:cs typeface="Arial"/>
              </a:rPr>
              <a:t>-App</a:t>
            </a:r>
            <a:endParaRPr lang="de-CH" sz="2400" dirty="0"/>
          </a:p>
          <a:p>
            <a:pPr lvl="1"/>
            <a:r>
              <a:rPr lang="de-DE" sz="2000" dirty="0">
                <a:latin typeface="Arial"/>
                <a:cs typeface="Arial"/>
              </a:rPr>
              <a:t>Der Bund kann weiterhin ein Covid-Zertifikat ausstellen</a:t>
            </a:r>
            <a:endParaRPr lang="de-CH" sz="2000" dirty="0">
              <a:latin typeface="Arial"/>
              <a:cs typeface="Arial"/>
            </a:endParaRPr>
          </a:p>
          <a:p>
            <a:pPr lvl="1"/>
            <a:r>
              <a:rPr lang="de-DE" sz="2000" dirty="0">
                <a:latin typeface="Arial"/>
                <a:cs typeface="Arial"/>
              </a:rPr>
              <a:t>Die aktuell deaktivierte </a:t>
            </a:r>
            <a:r>
              <a:rPr lang="de-DE" sz="2000" dirty="0" err="1">
                <a:latin typeface="Arial"/>
                <a:cs typeface="Arial"/>
              </a:rPr>
              <a:t>SwissCovid</a:t>
            </a:r>
            <a:r>
              <a:rPr lang="de-DE" sz="2000" dirty="0">
                <a:latin typeface="Arial"/>
                <a:cs typeface="Arial"/>
              </a:rPr>
              <a:t>-App kann bei Bedarf reaktiviert werden</a:t>
            </a:r>
            <a:endParaRPr lang="de-CH" sz="2000" dirty="0"/>
          </a:p>
          <a:p>
            <a:pPr marL="0" indent="0">
              <a:buNone/>
            </a:pPr>
            <a:endParaRPr lang="de-CH" sz="2400" dirty="0">
              <a:latin typeface="Arial"/>
              <a:cs typeface="Arial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BC6148A-3CD8-4C06-9832-42AFF2D16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1420000">
            <a:off x="-99737" y="457179"/>
            <a:ext cx="6731844" cy="923330"/>
          </a:xfrm>
        </p:spPr>
        <p:txBody>
          <a:bodyPr wrap="square" lIns="720000" tIns="45720" rIns="180000" bIns="46800" anchor="b">
            <a:noAutofit/>
          </a:bodyPr>
          <a:lstStyle/>
          <a:p>
            <a:r>
              <a:rPr lang="de-CH" dirty="0">
                <a:latin typeface="Arial"/>
                <a:cs typeface="Arial"/>
              </a:rPr>
              <a:t>Covid-19 Gesetz</a:t>
            </a:r>
            <a:endParaRPr lang="de-DE" dirty="0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93E2B439-8A2F-4870-AEC8-8374AB9BBD6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21420000">
            <a:off x="-109377" y="1354332"/>
            <a:ext cx="7810504" cy="583185"/>
          </a:xfrm>
        </p:spPr>
        <p:txBody>
          <a:bodyPr wrap="square" lIns="792000" tIns="45720" rIns="180000" bIns="45720" anchor="ctr">
            <a:noAutofit/>
          </a:bodyPr>
          <a:lstStyle/>
          <a:p>
            <a:r>
              <a:rPr lang="de-CH" dirty="0">
                <a:latin typeface="Arial"/>
                <a:cs typeface="Arial"/>
              </a:rPr>
              <a:t>Welche Instrumente bleiben erhalten?</a:t>
            </a:r>
          </a:p>
        </p:txBody>
      </p:sp>
    </p:spTree>
    <p:extLst>
      <p:ext uri="{BB962C8B-B14F-4D97-AF65-F5344CB8AC3E}">
        <p14:creationId xmlns:p14="http://schemas.microsoft.com/office/powerpoint/2010/main" val="2201883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AE605BE-30C5-4941-B2C2-102723BB5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599" y="2242694"/>
            <a:ext cx="11603789" cy="3934267"/>
          </a:xfrm>
        </p:spPr>
        <p:txBody>
          <a:bodyPr/>
          <a:lstStyle/>
          <a:p>
            <a:pPr marL="0" indent="0">
              <a:buNone/>
            </a:pPr>
            <a:r>
              <a:rPr lang="de-CH" b="1" dirty="0">
                <a:latin typeface="Arial" panose="020B0604020202020204" pitchFamily="34" charset="0"/>
                <a:cs typeface="Arial" panose="020B0604020202020204" pitchFamily="34" charset="0"/>
              </a:rPr>
              <a:t>Verlängerung des Covid-Gesetzes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44500" lvl="1"/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Nationalrat mit </a:t>
            </a:r>
            <a:r>
              <a:rPr lang="de-CH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 Ja 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zu </a:t>
            </a:r>
            <a:r>
              <a:rPr lang="de-CH" dirty="0">
                <a:solidFill>
                  <a:srgbClr val="FF0000"/>
                </a:solidFill>
              </a:rPr>
              <a:t>50 </a:t>
            </a:r>
            <a:r>
              <a:rPr lang="de-CH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Nein 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und 6 Enthaltungen – </a:t>
            </a:r>
            <a:r>
              <a:rPr lang="de-CH" b="1" dirty="0"/>
              <a:t>FDP</a:t>
            </a:r>
            <a:r>
              <a:rPr lang="de-CH" b="1" dirty="0">
                <a:solidFill>
                  <a:srgbClr val="00B050"/>
                </a:solidFill>
              </a:rPr>
              <a:t> 27 Ja </a:t>
            </a:r>
            <a:r>
              <a:rPr lang="de-CH" b="1" dirty="0"/>
              <a:t>und </a:t>
            </a:r>
            <a:r>
              <a:rPr lang="de-CH" b="1" dirty="0">
                <a:solidFill>
                  <a:srgbClr val="FF0000"/>
                </a:solidFill>
              </a:rPr>
              <a:t>2 Nein</a:t>
            </a:r>
          </a:p>
          <a:p>
            <a:pPr marL="444500" lvl="1" algn="just"/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Ständerat mit </a:t>
            </a:r>
            <a:r>
              <a:rPr lang="de-CH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 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zu </a:t>
            </a:r>
            <a:r>
              <a:rPr lang="de-CH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Nein 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und 4 Enthaltungen</a:t>
            </a:r>
            <a:r>
              <a:rPr lang="de-CH" dirty="0"/>
              <a:t> </a:t>
            </a: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CH" b="1" dirty="0">
                <a:solidFill>
                  <a:srgbClr val="00B050"/>
                </a:solidFill>
              </a:rPr>
              <a:t>FDP einstimmig Ja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BC6148A-3CD8-4C06-9832-42AFF2D16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8283" y="512715"/>
            <a:ext cx="4609576" cy="923330"/>
          </a:xfrm>
        </p:spPr>
        <p:txBody>
          <a:bodyPr/>
          <a:lstStyle/>
          <a:p>
            <a:r>
              <a:rPr lang="de-CH"/>
              <a:t>Parlament</a:t>
            </a:r>
          </a:p>
        </p:txBody>
      </p:sp>
      <p:pic>
        <p:nvPicPr>
          <p:cNvPr id="7" name="Picture 2" descr="Nationalratssaal, Parlament, Schweiz, Bundeshaus">
            <a:extLst>
              <a:ext uri="{FF2B5EF4-FFF2-40B4-BE49-F238E27FC236}">
                <a16:creationId xmlns:a16="http://schemas.microsoft.com/office/drawing/2014/main" id="{4B8C7393-30B3-38B0-C831-ABDF1137F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50" y="4009000"/>
            <a:ext cx="5836699" cy="245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Untertitel 3">
            <a:extLst>
              <a:ext uri="{FF2B5EF4-FFF2-40B4-BE49-F238E27FC236}">
                <a16:creationId xmlns:a16="http://schemas.microsoft.com/office/drawing/2014/main" id="{145BC66C-4A4D-D03E-2E51-8FFE4C6B99AF}"/>
              </a:ext>
            </a:extLst>
          </p:cNvPr>
          <p:cNvSpPr txBox="1">
            <a:spLocks/>
          </p:cNvSpPr>
          <p:nvPr/>
        </p:nvSpPr>
        <p:spPr>
          <a:xfrm rot="-180000">
            <a:off x="-110504" y="1286788"/>
            <a:ext cx="7634320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FDP für ein JA zum Covid-19-Gesetz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941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AE605BE-30C5-4941-B2C2-102723BB5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500922"/>
            <a:ext cx="11665712" cy="3676039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Die FDP ist für das Covid-19-Gesetz, weil… </a:t>
            </a:r>
          </a:p>
          <a:p>
            <a:endParaRPr lang="de-CH" sz="2400" b="1" dirty="0"/>
          </a:p>
          <a:p>
            <a:r>
              <a:rPr lang="de-DE" sz="2600" dirty="0"/>
              <a:t>…gefährdete Personen und das Gesundheitssystem nötigenfalls rasch geschützt werden können.</a:t>
            </a:r>
          </a:p>
          <a:p>
            <a:r>
              <a:rPr lang="de-DE" sz="2600" dirty="0"/>
              <a:t>…die Reisefreiheit bewahrt werden kann, falls andere Länder Einschränkungen </a:t>
            </a:r>
            <a:r>
              <a:rPr lang="de-DE" sz="2600" dirty="0" err="1"/>
              <a:t>beschliessen</a:t>
            </a:r>
            <a:r>
              <a:rPr lang="de-DE" sz="2600" dirty="0"/>
              <a:t>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BC6148A-3CD8-4C06-9832-42AFF2D16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7101" y="557831"/>
            <a:ext cx="2885462" cy="923330"/>
          </a:xfrm>
        </p:spPr>
        <p:txBody>
          <a:bodyPr/>
          <a:lstStyle/>
          <a:p>
            <a:r>
              <a:rPr lang="de-CH"/>
              <a:t>Fazit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93E2B439-8A2F-4870-AEC8-8374AB9BBD6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10623" y="1354470"/>
            <a:ext cx="7806481" cy="535531"/>
          </a:xfrm>
        </p:spPr>
        <p:txBody>
          <a:bodyPr/>
          <a:lstStyle/>
          <a:p>
            <a:r>
              <a:rPr lang="de-CH" dirty="0"/>
              <a:t>JA zum Covid-19-Gesetz am 18. Juni!</a:t>
            </a:r>
          </a:p>
        </p:txBody>
      </p:sp>
    </p:spTree>
    <p:extLst>
      <p:ext uri="{BB962C8B-B14F-4D97-AF65-F5344CB8AC3E}">
        <p14:creationId xmlns:p14="http://schemas.microsoft.com/office/powerpoint/2010/main" val="319410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7E02878-F44B-7331-6854-4BD462F666F8}"/>
              </a:ext>
            </a:extLst>
          </p:cNvPr>
          <p:cNvSpPr txBox="1">
            <a:spLocks/>
          </p:cNvSpPr>
          <p:nvPr/>
        </p:nvSpPr>
        <p:spPr>
          <a:xfrm>
            <a:off x="355600" y="2146300"/>
            <a:ext cx="11506200" cy="8581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CH" b="1" dirty="0" err="1"/>
              <a:t>Vielen</a:t>
            </a:r>
            <a:r>
              <a:rPr lang="fr-CH" b="1" dirty="0"/>
              <a:t> </a:t>
            </a:r>
            <a:r>
              <a:rPr lang="fr-CH" b="1" dirty="0" err="1"/>
              <a:t>Dank</a:t>
            </a:r>
            <a:r>
              <a:rPr lang="fr-CH" b="1" dirty="0"/>
              <a:t> </a:t>
            </a:r>
            <a:r>
              <a:rPr lang="fr-CH" b="1" dirty="0" err="1"/>
              <a:t>für</a:t>
            </a:r>
            <a:r>
              <a:rPr lang="fr-CH" b="1" dirty="0"/>
              <a:t> die </a:t>
            </a:r>
            <a:r>
              <a:rPr lang="fr-CH" b="1" dirty="0" err="1"/>
              <a:t>Aufmerksamkeit</a:t>
            </a:r>
            <a:r>
              <a:rPr lang="fr-CH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5876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PLR 202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74EA1"/>
      </a:accent1>
      <a:accent2>
        <a:srgbClr val="00A0E2"/>
      </a:accent2>
      <a:accent3>
        <a:srgbClr val="E8308A"/>
      </a:accent3>
      <a:accent4>
        <a:srgbClr val="074EA1"/>
      </a:accent4>
      <a:accent5>
        <a:srgbClr val="00A0E2"/>
      </a:accent5>
      <a:accent6>
        <a:srgbClr val="E8308A"/>
      </a:accent6>
      <a:hlink>
        <a:srgbClr val="E8308A"/>
      </a:hlink>
      <a:folHlink>
        <a:srgbClr val="BD146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539EBB49-9BFD-441F-97FF-D1C2CE672941}" vid="{6C5D0B45-BD8C-4900-A1DA-652D6979C2B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518f0c-c218-41fd-91a2-ae82f1a9ab1d">
      <Terms xmlns="http://schemas.microsoft.com/office/infopath/2007/PartnerControls"/>
    </lcf76f155ced4ddcb4097134ff3c332f>
    <TaxCatchAll xmlns="98d97bc7-cf16-435c-b8c5-07e9cfb4c12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0C0935341E6347AD959AD50893CE27" ma:contentTypeVersion="13" ma:contentTypeDescription="Crée un document." ma:contentTypeScope="" ma:versionID="90e9e137bc60a04688cf552da0f145c6">
  <xsd:schema xmlns:xsd="http://www.w3.org/2001/XMLSchema" xmlns:xs="http://www.w3.org/2001/XMLSchema" xmlns:p="http://schemas.microsoft.com/office/2006/metadata/properties" xmlns:ns2="31518f0c-c218-41fd-91a2-ae82f1a9ab1d" xmlns:ns3="98d97bc7-cf16-435c-b8c5-07e9cfb4c128" targetNamespace="http://schemas.microsoft.com/office/2006/metadata/properties" ma:root="true" ma:fieldsID="3552012bb14cc74d5b9af6fcb01b268e" ns2:_="" ns3:_="">
    <xsd:import namespace="31518f0c-c218-41fd-91a2-ae82f1a9ab1d"/>
    <xsd:import namespace="98d97bc7-cf16-435c-b8c5-07e9cfb4c1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518f0c-c218-41fd-91a2-ae82f1a9ab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f166d328-cf71-4fe1-bd62-5048ef65d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97bc7-cf16-435c-b8c5-07e9cfb4c12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5d13265-fda0-4d3f-994d-2d80d8c2cb1e}" ma:internalName="TaxCatchAll" ma:showField="CatchAllData" ma:web="98d97bc7-cf16-435c-b8c5-07e9cfb4c1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F9E337-F42F-4BA2-AABE-19FDFEAB43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6653F6-2999-40B6-9356-B7BDA5475687}">
  <ds:schemaRefs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31518f0c-c218-41fd-91a2-ae82f1a9ab1d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98d97bc7-cf16-435c-b8c5-07e9cfb4c12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17FD119-03F7-4E0B-92F5-4FB7D6FC9A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518f0c-c218-41fd-91a2-ae82f1a9ab1d"/>
    <ds:schemaRef ds:uri="98d97bc7-cf16-435c-b8c5-07e9cfb4c1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Arial_DE</Template>
  <TotalTime>16</TotalTime>
  <Words>193</Words>
  <Application>Microsoft Office PowerPoint</Application>
  <PresentationFormat>Grand écran</PresentationFormat>
  <Paragraphs>37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</vt:lpstr>
      <vt:lpstr>Ja zum Covid-19-Gesetz (III)</vt:lpstr>
      <vt:lpstr>Worum geht es?</vt:lpstr>
      <vt:lpstr>Covid-19 Gesetz</vt:lpstr>
      <vt:lpstr>Parlament</vt:lpstr>
      <vt:lpstr>Fazit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 zur OECD-Mindestbesteuerung</dc:title>
  <dc:creator>Sara Fighera - PLR.Les Libéraux Radicaux</dc:creator>
  <cp:lastModifiedBy>Sara Fighera - PLR.Les Libéraux Radicaux</cp:lastModifiedBy>
  <cp:revision>48</cp:revision>
  <dcterms:created xsi:type="dcterms:W3CDTF">2023-03-08T19:39:16Z</dcterms:created>
  <dcterms:modified xsi:type="dcterms:W3CDTF">2023-05-02T19:11:28Z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0x010100400C0935341E6347AD959AD50893CE27</vt:lpwstr>
  </property>
  <property fmtid="{D5CDD505-2E9C-101B-9397-08002B2CF9AE}" pid="3" name="MediaServiceImageTags">
    <vt:lpwstr/>
  </property>
</Properties>
</file>